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57" r:id="rId3"/>
    <p:sldId id="261" r:id="rId4"/>
    <p:sldId id="262" r:id="rId5"/>
    <p:sldId id="258" r:id="rId6"/>
    <p:sldId id="263" r:id="rId7"/>
    <p:sldId id="259" r:id="rId8"/>
    <p:sldId id="260" r:id="rId9"/>
  </p:sldIdLst>
  <p:sldSz cx="9144000" cy="6858000" type="screen4x3"/>
  <p:notesSz cx="6761163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BE80F9E-3CA1-4B1B-8135-30435CE3DB83}" type="datetimeFigureOut">
              <a:rPr lang="en-US"/>
              <a:pPr>
                <a:defRPr/>
              </a:pPr>
              <a:t>3/22/2010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7787BAE-A515-4A20-A8B9-F06D7888F964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D60316D-72B3-4C02-BEB2-E4F3316B5759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7E9EBAC-C4FD-4647-A2C0-3E96037F46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D82FF-F235-46AB-B0FB-E07B4420B514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344D9-C43B-42B7-9518-A5F926E54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2A619-59C3-4158-8C5C-6839A5531667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8F397-E958-45AA-94FA-66D1E13BD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0680B-39A4-4A92-8F67-8F60AFBBD8A1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30316-CFE6-42A8-BFCE-7601AE7DE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FEDE30-8747-4E71-98FB-9683B0D72875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0F3982-44BB-4131-B7C5-FF9F0C7A2B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FBADA5-3214-45B5-85BF-C7B3C5407CB0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E51999-295A-43DC-8DE7-D62BF2F6A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639D4F-7CD5-4952-B379-FCBBD65E7262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5F88CB-868A-4B46-BB5F-567800A45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096E47-240C-4098-928F-77483B3F74A6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D23CBD-77D5-4EED-A964-5CC95E6A7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C42A2-DEDE-4582-911E-B3552B8109FD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A9659-8573-4D3A-BF59-1C17A9C61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54CCA4-5E15-4127-9955-19CBEBFBAFBF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77028C-3A7D-4596-8B62-295B34C92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288D11B-0BFB-4F05-A4A6-5B7B041CFF85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2DC2E39-59FD-4A33-B469-39280F088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74C7492-F8E5-4379-A186-E445736AB806}" type="datetimeFigureOut">
              <a:rPr lang="en-US"/>
              <a:pPr>
                <a:defRPr/>
              </a:pPr>
              <a:t>3/22/2010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343595A-CE11-4188-B734-28B1B9100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22" r:id="rId5"/>
    <p:sldLayoutId id="2147483723" r:id="rId6"/>
    <p:sldLayoutId id="2147483716" r:id="rId7"/>
    <p:sldLayoutId id="2147483724" r:id="rId8"/>
    <p:sldLayoutId id="2147483725" r:id="rId9"/>
    <p:sldLayoutId id="2147483717" r:id="rId10"/>
    <p:sldLayoutId id="21474837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iase.ie/pages/employees/employee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sarah@iase.i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82976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“Providing services to People with Disabilities”</a:t>
            </a:r>
            <a:endParaRPr lang="en-IE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603375"/>
          </a:xfrm>
        </p:spPr>
        <p:txBody>
          <a:bodyPr/>
          <a:lstStyle/>
          <a:p>
            <a:pPr marR="0" eaLnBrk="1" hangingPunct="1"/>
            <a:r>
              <a:rPr lang="en-IE" smtClean="0"/>
              <a:t>A presentation by</a:t>
            </a:r>
          </a:p>
          <a:p>
            <a:pPr marR="0" eaLnBrk="1" hangingPunct="1"/>
            <a:r>
              <a:rPr lang="en-IE" smtClean="0"/>
              <a:t>Sarah Togher (IASE)</a:t>
            </a:r>
          </a:p>
          <a:p>
            <a:pPr marR="0" eaLnBrk="1" hangingPunct="1"/>
            <a:endParaRPr lang="en-IE" smtClean="0"/>
          </a:p>
        </p:txBody>
      </p:sp>
      <p:pic>
        <p:nvPicPr>
          <p:cNvPr id="9220" name="Picture 3" descr="IASE LOGOS 0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88" y="3429000"/>
            <a:ext cx="1801812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Who are you?</a:t>
            </a:r>
          </a:p>
          <a:p>
            <a:pPr eaLnBrk="1" hangingPunct="1"/>
            <a:r>
              <a:rPr lang="en-US" smtClean="0"/>
              <a:t>IASE is a National Voluntary Organisation which promotes employment rights and access to work for all people with a disability in Ireland. </a:t>
            </a:r>
          </a:p>
          <a:p>
            <a:pPr eaLnBrk="1" hangingPunct="1"/>
            <a:r>
              <a:rPr lang="en-US" smtClean="0"/>
              <a:t>IASE has over 900 members nationally, who in turn are working with over 5,000 people with disabilities. </a:t>
            </a:r>
            <a:endParaRPr lang="en-IE" smtClean="0"/>
          </a:p>
          <a:p>
            <a:pPr eaLnBrk="1" hangingPunct="1"/>
            <a:endParaRPr lang="en-IE" smtClean="0"/>
          </a:p>
          <a:p>
            <a:pPr eaLnBrk="1" hangingPunct="1"/>
            <a:endParaRPr lang="en-IE" smtClean="0"/>
          </a:p>
          <a:p>
            <a:pPr eaLnBrk="1" hangingPunct="1"/>
            <a:endParaRPr lang="en-IE" smtClean="0"/>
          </a:p>
          <a:p>
            <a:pPr eaLnBrk="1" hangingPunct="1"/>
            <a:endParaRPr lang="en-IE" smtClean="0"/>
          </a:p>
          <a:p>
            <a:pPr eaLnBrk="1" hangingPunct="1"/>
            <a:endParaRPr lang="en-IE" smtClean="0"/>
          </a:p>
          <a:p>
            <a:pPr eaLnBrk="1" hangingPunct="1"/>
            <a:endParaRPr lang="en-IE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About Us </a:t>
            </a:r>
            <a:endParaRPr lang="en-IE" dirty="0"/>
          </a:p>
        </p:txBody>
      </p:sp>
      <p:pic>
        <p:nvPicPr>
          <p:cNvPr id="10244" name="Picture 3" descr="IASE LOGOS 0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88" y="214313"/>
            <a:ext cx="1801812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What’s your position?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mtClean="0"/>
              <a:t>Sarah Togher – National Co-ordinator</a:t>
            </a:r>
          </a:p>
          <a:p>
            <a:pPr eaLnBrk="1" hangingPunct="1"/>
            <a:r>
              <a:rPr lang="en-IE" smtClean="0"/>
              <a:t>What’s the name of your organisation?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mtClean="0"/>
              <a:t>IASE (Irish Association of Supported Employment)</a:t>
            </a:r>
          </a:p>
          <a:p>
            <a:pPr eaLnBrk="1" hangingPunct="1"/>
            <a:r>
              <a:rPr lang="en-IE" smtClean="0"/>
              <a:t>Where do operate geographically?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mtClean="0"/>
              <a:t>IASE provide support nationwide, with 7 regional branches/office base is in Belmullet, Co Mayo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About us</a:t>
            </a:r>
            <a:endParaRPr lang="en-IE" dirty="0"/>
          </a:p>
        </p:txBody>
      </p:sp>
      <p:pic>
        <p:nvPicPr>
          <p:cNvPr id="11268" name="Picture 4" descr="IASE LOGOS 0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88" y="214313"/>
            <a:ext cx="1801812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>
          <a:xfrm>
            <a:off x="571500" y="1285875"/>
            <a:ext cx="2857500" cy="2714625"/>
          </a:xfrm>
        </p:spPr>
        <p:txBody>
          <a:bodyPr/>
          <a:lstStyle/>
          <a:p>
            <a:r>
              <a:rPr lang="en-IE" sz="1800" b="1" smtClean="0"/>
              <a:t>BRANCHES</a:t>
            </a:r>
            <a:endParaRPr lang="en-IE" sz="1800" smtClean="0"/>
          </a:p>
          <a:p>
            <a:r>
              <a:rPr lang="en-IE" sz="1800" smtClean="0"/>
              <a:t>North West</a:t>
            </a:r>
          </a:p>
          <a:p>
            <a:r>
              <a:rPr lang="en-IE" sz="1800" smtClean="0"/>
              <a:t>West</a:t>
            </a:r>
          </a:p>
          <a:p>
            <a:r>
              <a:rPr lang="en-IE" sz="1800" smtClean="0"/>
              <a:t>Southern</a:t>
            </a:r>
          </a:p>
          <a:p>
            <a:r>
              <a:rPr lang="en-IE" sz="1800" smtClean="0"/>
              <a:t>Midlands</a:t>
            </a:r>
          </a:p>
          <a:p>
            <a:r>
              <a:rPr lang="en-IE" sz="1800" smtClean="0"/>
              <a:t>South East</a:t>
            </a:r>
          </a:p>
          <a:p>
            <a:r>
              <a:rPr lang="en-IE" sz="1800" smtClean="0"/>
              <a:t>East</a:t>
            </a:r>
          </a:p>
          <a:p>
            <a:r>
              <a:rPr lang="en-IE" sz="1800" smtClean="0"/>
              <a:t>North East </a:t>
            </a:r>
          </a:p>
          <a:p>
            <a:endParaRPr lang="en-IE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About us </a:t>
            </a:r>
            <a:endParaRPr lang="en-IE" dirty="0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642938" y="4000500"/>
            <a:ext cx="457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IE"/>
          </a:p>
          <a:p>
            <a:r>
              <a:rPr lang="en-IE" sz="2400"/>
              <a:t>Core philosophy?  </a:t>
            </a:r>
          </a:p>
          <a:p>
            <a:endParaRPr lang="en-IE"/>
          </a:p>
        </p:txBody>
      </p:sp>
      <p:pic>
        <p:nvPicPr>
          <p:cNvPr id="12293" name="Picture 1" descr="Ireland Regions 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13" y="358775"/>
            <a:ext cx="2643187" cy="349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71500" y="4643438"/>
            <a:ext cx="67151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ea typeface="Times New Roman" pitchFamily="18" charset="0"/>
                <a:cs typeface="Arial" charset="0"/>
              </a:rPr>
              <a:t>The core belief of IASE is that all people with disability who want to work can and have a right to work.  </a:t>
            </a:r>
            <a:endParaRPr lang="en-US" sz="3200">
              <a:ea typeface="Times New Roman" pitchFamily="18" charset="0"/>
              <a:cs typeface="Arial" charset="0"/>
            </a:endParaRPr>
          </a:p>
        </p:txBody>
      </p:sp>
      <p:pic>
        <p:nvPicPr>
          <p:cNvPr id="12295" name="Picture 7" descr="IASE LOGOS 0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75" y="285750"/>
            <a:ext cx="1801813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Describe the type of services you deliver</a:t>
            </a:r>
          </a:p>
          <a:p>
            <a:r>
              <a:rPr lang="en-US" sz="1800" smtClean="0"/>
              <a:t>Campaigning for equal rights of people with disabilities in accessing mainstream employment opportunities with the provision of appropriate supports.</a:t>
            </a:r>
            <a:endParaRPr lang="en-IE" sz="1800" smtClean="0"/>
          </a:p>
          <a:p>
            <a:r>
              <a:rPr lang="en-US" sz="1800" smtClean="0"/>
              <a:t>Working with Government Departments, Employer Bodies on the development and promotion of a National Inclusive Employment Strategy for all people with disabilities in Ireland.</a:t>
            </a:r>
            <a:endParaRPr lang="en-IE" sz="1800" smtClean="0"/>
          </a:p>
          <a:p>
            <a:r>
              <a:rPr lang="en-US" sz="1800" smtClean="0"/>
              <a:t>Promoting and influencing best practice standards in the delivery of employment for all people with disabilities in Ireland. </a:t>
            </a:r>
            <a:endParaRPr lang="en-IE" sz="1800" smtClean="0"/>
          </a:p>
          <a:p>
            <a:r>
              <a:rPr lang="en-US" sz="1800" smtClean="0"/>
              <a:t>Facilitating the exchange of information for all interested parties.</a:t>
            </a:r>
            <a:endParaRPr lang="en-IE" sz="1800" smtClean="0"/>
          </a:p>
          <a:p>
            <a:pPr eaLnBrk="1" hangingPunct="1"/>
            <a:endParaRPr lang="en-IE" sz="1800" smtClean="0"/>
          </a:p>
          <a:p>
            <a:pPr eaLnBrk="1" hangingPunct="1">
              <a:buFont typeface="Wingdings 3" pitchFamily="18" charset="2"/>
              <a:buNone/>
            </a:pPr>
            <a:endParaRPr lang="en-IE" smtClean="0"/>
          </a:p>
          <a:p>
            <a:pPr eaLnBrk="1" hangingPunct="1"/>
            <a:endParaRPr lang="en-IE" smtClean="0"/>
          </a:p>
          <a:p>
            <a:pPr eaLnBrk="1" hangingPunct="1"/>
            <a:endParaRPr lang="en-IE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About Our Service</a:t>
            </a:r>
            <a:endParaRPr lang="en-IE" dirty="0"/>
          </a:p>
        </p:txBody>
      </p:sp>
      <p:pic>
        <p:nvPicPr>
          <p:cNvPr id="13316" name="Picture 3" descr="IASE LOGOS 0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142875"/>
            <a:ext cx="14446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z="1800" smtClean="0"/>
              <a:t>What makes your service different to that provided by others?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z="1800" smtClean="0"/>
              <a:t>IASE is the only national umberella organisation promoting the concept of supported employment</a:t>
            </a:r>
          </a:p>
          <a:p>
            <a:pPr eaLnBrk="1" hangingPunct="1"/>
            <a:r>
              <a:rPr lang="en-IE" sz="1800" smtClean="0"/>
              <a:t>What’s your specific expertise?</a:t>
            </a:r>
          </a:p>
          <a:p>
            <a:pPr>
              <a:buFont typeface="Wingdings 3" pitchFamily="18" charset="2"/>
              <a:buNone/>
            </a:pPr>
            <a:r>
              <a:rPr lang="en-IE" sz="1800" u="sng" smtClean="0">
                <a:hlinkClick r:id="rId2" tooltip="Show/hide the answer"/>
              </a:rPr>
              <a:t>Supported Employment? </a:t>
            </a:r>
            <a:endParaRPr lang="en-IE" sz="1800" smtClean="0"/>
          </a:p>
          <a:p>
            <a:r>
              <a:rPr lang="en-IE" sz="1800" smtClean="0"/>
              <a:t>Supported Employment is a concept, which enables people with disabilities to be employed in paid jobs in the open labour market. Supported Employment provides support to job seekers with disabilities and their employers and co-workers. The support given allows individuals with disabilities to become and remain gainfully employed. People with a wide range of disabilities e.g. physical, sensory and intellectual disabilities as well as people with mental health difficulties, have become successfully employed using the Supported Employment Model. </a:t>
            </a:r>
          </a:p>
          <a:p>
            <a:pPr eaLnBrk="1" hangingPunct="1"/>
            <a:endParaRPr lang="en-IE" sz="2800" smtClean="0"/>
          </a:p>
          <a:p>
            <a:endParaRPr lang="en-IE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About our service</a:t>
            </a:r>
            <a:endParaRPr lang="en-IE" dirty="0"/>
          </a:p>
        </p:txBody>
      </p:sp>
      <p:pic>
        <p:nvPicPr>
          <p:cNvPr id="14340" name="Picture 3" descr="IASE LOGOS 0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214313"/>
            <a:ext cx="1587500" cy="117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What’s your experience? </a:t>
            </a:r>
          </a:p>
          <a:p>
            <a:pPr eaLnBrk="1" hangingPunct="1"/>
            <a:r>
              <a:rPr lang="en-IE" smtClean="0"/>
              <a:t>How long are you involved in the sector?</a:t>
            </a:r>
          </a:p>
          <a:p>
            <a:pPr eaLnBrk="1" hangingPunct="1"/>
            <a:r>
              <a:rPr lang="en-IE" smtClean="0"/>
              <a:t>How would you like to interact with other providers in future?</a:t>
            </a:r>
          </a:p>
          <a:p>
            <a:pPr eaLnBrk="1" hangingPunct="1"/>
            <a:r>
              <a:rPr lang="en-IE" smtClean="0"/>
              <a:t>What’s your special message for People with Disabilities and the audience at the event?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Experience &amp; Outlook	</a:t>
            </a:r>
            <a:endParaRPr lang="en-IE" dirty="0"/>
          </a:p>
        </p:txBody>
      </p:sp>
      <p:pic>
        <p:nvPicPr>
          <p:cNvPr id="15364" name="Picture 3" descr="IASE LOGOS 0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38" y="142875"/>
            <a:ext cx="1801812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mtClean="0"/>
              <a:t>How can people contact you and get more information?</a:t>
            </a:r>
          </a:p>
          <a:p>
            <a:pPr eaLnBrk="1" hangingPunct="1"/>
            <a:r>
              <a:rPr lang="en-IE" smtClean="0"/>
              <a:t>Contact me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z="3200" smtClean="0"/>
              <a:t>Sarah Togher 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z="3200" smtClean="0"/>
              <a:t>email </a:t>
            </a:r>
            <a:r>
              <a:rPr lang="en-IE" sz="3200" smtClean="0">
                <a:hlinkClick r:id="rId2"/>
              </a:rPr>
              <a:t>sarah@iase.ie</a:t>
            </a:r>
            <a:r>
              <a:rPr lang="en-IE" sz="3200" smtClean="0"/>
              <a:t> 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z="3200" smtClean="0"/>
              <a:t>phone 097 82894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z="3200" smtClean="0"/>
              <a:t>James McClean - North West Branch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z="3200" smtClean="0"/>
              <a:t>phone 074 9129779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Contact Details</a:t>
            </a:r>
            <a:endParaRPr lang="en-IE" dirty="0"/>
          </a:p>
        </p:txBody>
      </p:sp>
      <p:pic>
        <p:nvPicPr>
          <p:cNvPr id="16388" name="Picture 3" descr="IASE LOGOS 0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42875"/>
            <a:ext cx="1373188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417</TotalTime>
  <Words>429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Lucida Sans Unicode</vt:lpstr>
      <vt:lpstr>Wingdings 3</vt:lpstr>
      <vt:lpstr>Verdana</vt:lpstr>
      <vt:lpstr>Wingdings 2</vt:lpstr>
      <vt:lpstr>Calibri</vt:lpstr>
      <vt:lpstr>Times New Roman</vt:lpstr>
      <vt:lpstr>Concourse</vt:lpstr>
      <vt:lpstr>“Providing services to People with Disabilities”</vt:lpstr>
      <vt:lpstr>About Us </vt:lpstr>
      <vt:lpstr>About us</vt:lpstr>
      <vt:lpstr>About us </vt:lpstr>
      <vt:lpstr>About Our Service</vt:lpstr>
      <vt:lpstr>About our service</vt:lpstr>
      <vt:lpstr>Experience &amp; Outlook </vt:lpstr>
      <vt:lpstr>Contact Details</vt:lpstr>
    </vt:vector>
  </TitlesOfParts>
  <Company>Disability Federation of Ireland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“Providing services to People with Disabilities”</dc:title>
  <dc:creator>marcushufsky</dc:creator>
  <cp:lastModifiedBy>marcushufsky</cp:lastModifiedBy>
  <cp:revision>11</cp:revision>
  <dcterms:created xsi:type="dcterms:W3CDTF">2010-02-25T14:04:59Z</dcterms:created>
  <dcterms:modified xsi:type="dcterms:W3CDTF">2010-03-22T15:04:12Z</dcterms:modified>
</cp:coreProperties>
</file>